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4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4594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586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3211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7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6141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342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7403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209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910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02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4031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0CE05-3E17-481F-B87B-290FCFC7D427}" type="datetimeFigureOut">
              <a:rPr lang="de-DE" smtClean="0"/>
              <a:t>26.05.2023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F5E59-E835-45FF-99F6-17C6527F6AE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750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B6B7C24-BC5E-C2D4-6A52-5A4D83ECAA14}"/>
              </a:ext>
            </a:extLst>
          </p:cNvPr>
          <p:cNvGrpSpPr/>
          <p:nvPr/>
        </p:nvGrpSpPr>
        <p:grpSpPr>
          <a:xfrm>
            <a:off x="-1288133" y="258168"/>
            <a:ext cx="10279733" cy="12543432"/>
            <a:chOff x="-1288133" y="258168"/>
            <a:chExt cx="11740980" cy="14638932"/>
          </a:xfrm>
        </p:grpSpPr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E825C207-BCD7-D069-22AA-DEFE1EDFEC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288133" y="258168"/>
              <a:ext cx="11603725" cy="7265029"/>
            </a:xfrm>
            <a:prstGeom prst="rect">
              <a:avLst/>
            </a:prstGeom>
          </p:spPr>
        </p:pic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C4AC635B-D364-0619-1C2B-3CE725433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26720" y="7117522"/>
              <a:ext cx="10879567" cy="5425910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1A031FF2-3410-3F6A-190B-55F40D0902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68400" y="11155356"/>
              <a:ext cx="8940800" cy="37417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3417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0</Words>
  <Application>Microsoft Office PowerPoint</Application>
  <PresentationFormat>A3-Papier (297 x 420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Nagel</dc:creator>
  <cp:lastModifiedBy>Andreas Nagel</cp:lastModifiedBy>
  <cp:revision>1</cp:revision>
  <dcterms:created xsi:type="dcterms:W3CDTF">2023-05-26T08:39:08Z</dcterms:created>
  <dcterms:modified xsi:type="dcterms:W3CDTF">2023-05-26T08:53:15Z</dcterms:modified>
</cp:coreProperties>
</file>